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7" r:id="rId7"/>
    <p:sldId id="268" r:id="rId8"/>
    <p:sldId id="269" r:id="rId9"/>
    <p:sldId id="280" r:id="rId10"/>
    <p:sldId id="279" r:id="rId11"/>
    <p:sldId id="278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8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25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93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8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4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9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377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46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8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4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9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D56984-EF8D-44CE-B3FB-F9E18E6128B3}" type="datetimeFigureOut">
              <a:rPr lang="en-US" smtClean="0"/>
              <a:t>11/14/2016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91118-EE51-46EE-A278-85ACEEA53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3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096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54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3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37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5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97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47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9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9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6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sunny alam</dc:creator>
  <cp:lastModifiedBy>sunny alam</cp:lastModifiedBy>
  <cp:revision>5</cp:revision>
  <dcterms:created xsi:type="dcterms:W3CDTF">2016-10-17T08:39:25Z</dcterms:created>
  <dcterms:modified xsi:type="dcterms:W3CDTF">2016-11-15T03:44:09Z</dcterms:modified>
</cp:coreProperties>
</file>